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3"/>
  </p:handoutMasterIdLst>
  <p:sldIdLst>
    <p:sldId id="264" r:id="rId2"/>
    <p:sldId id="268" r:id="rId3"/>
    <p:sldId id="263" r:id="rId4"/>
    <p:sldId id="266" r:id="rId5"/>
    <p:sldId id="270" r:id="rId6"/>
    <p:sldId id="281" r:id="rId7"/>
    <p:sldId id="269" r:id="rId8"/>
    <p:sldId id="274" r:id="rId9"/>
    <p:sldId id="279" r:id="rId10"/>
    <p:sldId id="285" r:id="rId11"/>
    <p:sldId id="283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돋움체 Light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0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2022-04-29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tchenGun/UECPP_GetOutOfMyWay/issues/3" TargetMode="External"/><Relationship Id="rId7" Type="http://schemas.openxmlformats.org/officeDocument/2006/relationships/hyperlink" Target="https://github.com/KitchenGun/UECPP_GetOutOfMyWay-LFS-/issues?q=is%3Aissue+is%3Aclosed" TargetMode="External"/><Relationship Id="rId2" Type="http://schemas.openxmlformats.org/officeDocument/2006/relationships/hyperlink" Target="https://github.com/KitchenGun/UECPP_GetOutOfMyWay/issues/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github.com/KitchenGun/UECPP_GetOutOfMyWay-LFS-/issues/7" TargetMode="External"/><Relationship Id="rId4" Type="http://schemas.openxmlformats.org/officeDocument/2006/relationships/hyperlink" Target="https://github.com/KitchenGun/UECPP_GetOutOfMyWay/issues/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3r3Iq3yD_GE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google.com/spreadsheets/d/1gXQ5kyxapbA36t3Q-Oi4bWvIGeDicbdTHD2FtUIztnk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itchenGun/UECPP_GetOutOfMyWay-LF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825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9026" y="48885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강건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9966" y="2657280"/>
            <a:ext cx="62773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err="1">
                <a:solidFill>
                  <a:schemeClr val="tx2"/>
                </a:solidFill>
              </a:rPr>
              <a:t>GetOutOfMyWay</a:t>
            </a:r>
            <a:endParaRPr lang="ko-KR" altLang="en-US" sz="66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05F5D-1A5D-4F17-A55B-DD04F658E248}"/>
              </a:ext>
            </a:extLst>
          </p:cNvPr>
          <p:cNvSpPr txBox="1"/>
          <p:nvPr/>
        </p:nvSpPr>
        <p:spPr>
          <a:xfrm>
            <a:off x="3120278" y="3765276"/>
            <a:ext cx="51567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2"/>
                </a:solidFill>
              </a:rPr>
              <a:t>UE4-Project-Portfolio</a:t>
            </a:r>
            <a:endParaRPr lang="ko-KR" altLang="en-US" sz="6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0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883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OnlineSubSystem</a:t>
            </a:r>
            <a:r>
              <a:rPr lang="ko-KR" altLang="en-US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accent1"/>
                </a:solidFill>
              </a:rPr>
              <a:t>Steam API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4545329" y="3998208"/>
            <a:ext cx="4402979" cy="2558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 Steam SDK</a:t>
            </a:r>
            <a:r>
              <a:rPr lang="ko-KR" altLang="en-US" sz="1550" dirty="0"/>
              <a:t>를 통해서 사용자의 명으로 서버를 만들고  서버에 접속할</a:t>
            </a:r>
            <a:r>
              <a:rPr lang="en-US" altLang="ko-KR" sz="1550" dirty="0"/>
              <a:t> </a:t>
            </a:r>
            <a:r>
              <a:rPr lang="ko-KR" altLang="en-US" sz="1550" dirty="0"/>
              <a:t>수 있습니다</a:t>
            </a:r>
            <a:r>
              <a:rPr lang="en-US" altLang="ko-KR" sz="155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55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Listener </a:t>
            </a:r>
            <a:r>
              <a:rPr lang="ko-KR" altLang="en-US" sz="1550" dirty="0"/>
              <a:t>서버로 구현하였으나</a:t>
            </a:r>
            <a:r>
              <a:rPr lang="en-US" altLang="ko-KR" sz="1550" dirty="0"/>
              <a:t>,</a:t>
            </a:r>
            <a:r>
              <a:rPr lang="ko-KR" altLang="en-US" sz="1550" dirty="0"/>
              <a:t> 아직 </a:t>
            </a:r>
            <a:r>
              <a:rPr lang="en-US" altLang="ko-KR" sz="1550" dirty="0"/>
              <a:t>RPC </a:t>
            </a:r>
            <a:r>
              <a:rPr lang="ko-KR" altLang="en-US" sz="1550" dirty="0"/>
              <a:t>처리가 미흡하여</a:t>
            </a:r>
            <a:r>
              <a:rPr lang="en-US" altLang="ko-KR" sz="1550" dirty="0"/>
              <a:t> </a:t>
            </a:r>
            <a:r>
              <a:rPr lang="ko-KR" altLang="en-US" sz="1550" dirty="0"/>
              <a:t>서버에서의 움직임은 클라이언트로 전달되지만</a:t>
            </a:r>
            <a:r>
              <a:rPr lang="en-US" altLang="ko-KR" sz="1550" dirty="0"/>
              <a:t>, </a:t>
            </a:r>
            <a:r>
              <a:rPr lang="ko-KR" altLang="en-US" sz="1550" dirty="0"/>
              <a:t>클라이언트에서 서버로 움직임이 부자연스러워</a:t>
            </a:r>
            <a:r>
              <a:rPr lang="en-US" altLang="ko-KR" sz="1550" dirty="0"/>
              <a:t> </a:t>
            </a:r>
            <a:r>
              <a:rPr lang="ko-KR" altLang="en-US" sz="1550" dirty="0"/>
              <a:t>현재 수정 중입니다</a:t>
            </a:r>
            <a:r>
              <a:rPr lang="en-US" altLang="ko-KR" sz="1550" dirty="0"/>
              <a:t>.</a:t>
            </a:r>
            <a:endParaRPr lang="ko-KR" altLang="en-US" sz="15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B5AA3-B121-4543-B18A-18D46464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003525"/>
            <a:ext cx="3840480" cy="2880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0F94C3-2D78-49DC-8464-A20B7490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2" t="29269" r="27575" b="13257"/>
          <a:stretch/>
        </p:blipFill>
        <p:spPr>
          <a:xfrm>
            <a:off x="4545330" y="986074"/>
            <a:ext cx="4402979" cy="28803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EF82E3-AC70-46B5-A84D-CD76A388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3977640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이슈 해결</a:t>
            </a:r>
            <a:r>
              <a:rPr lang="en-US" altLang="ko-KR" sz="3200" dirty="0">
                <a:solidFill>
                  <a:schemeClr val="accent1"/>
                </a:solidFill>
              </a:rPr>
              <a:t>-GitHub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78CEA-C139-4798-A49D-80DA59377235}"/>
              </a:ext>
            </a:extLst>
          </p:cNvPr>
          <p:cNvSpPr txBox="1"/>
          <p:nvPr/>
        </p:nvSpPr>
        <p:spPr>
          <a:xfrm>
            <a:off x="4354285" y="1743746"/>
            <a:ext cx="4664528" cy="561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제작하면서 겪었던 이슈들과 해결방안을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GitHub</a:t>
            </a:r>
            <a:r>
              <a:rPr lang="ko-KR" altLang="en-US" dirty="0"/>
              <a:t>에 정리하였습니다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중요 이슈 링크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충돌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2"/>
              </a:rPr>
              <a:t>https://github.com/KitchenGun/UECPP_GetOutOfMyWay/issues/5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등판각도에 따라서 카메라가 굳는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3"/>
              </a:rPr>
              <a:t>https://github.com/KitchenGun/UECPP_GetOutOfMyWay/issues/3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ObjectPooling-ProjectileEffect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4"/>
              </a:rPr>
              <a:t>https://github.com/KitchenGun/UECPP_GetOutOfMyWay/issues/8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Widget </a:t>
            </a:r>
            <a:r>
              <a:rPr lang="ko-KR" altLang="en-US" dirty="0"/>
              <a:t>중복 생성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hlinkClick r:id="rId5"/>
              </a:rPr>
              <a:t>https://github.com/KitchenGun/UECPP_GetOutOfMyWay-LFS-/issues/7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860B1C-74D8-453E-B167-7329FE22E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66" y="1526823"/>
            <a:ext cx="3492253" cy="524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0FB82-C034-4FE9-BECF-9250C483DC32}"/>
              </a:ext>
            </a:extLst>
          </p:cNvPr>
          <p:cNvSpPr txBox="1"/>
          <p:nvPr/>
        </p:nvSpPr>
        <p:spPr>
          <a:xfrm>
            <a:off x="445498" y="1049020"/>
            <a:ext cx="8698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이슈 목록 링크  </a:t>
            </a:r>
            <a:r>
              <a:rPr lang="en-US" altLang="ko-KR" sz="1600" dirty="0"/>
              <a:t> </a:t>
            </a:r>
            <a:r>
              <a:rPr lang="en-US" altLang="ko-KR" sz="1200" b="0" i="0" u="none" strike="noStrike" dirty="0">
                <a:effectLst/>
                <a:hlinkClick r:id="rId7" tooltip="https://github.com/KitchenGun/UECPP_GetOutOfMyWay-LFS-/issues?q=is%3Aissue+is%3Aclosed"/>
              </a:rPr>
              <a:t>https://github.com/KitchenGun/UECPP_GetOutOfMyWay-LFS-/issues?q=is%3Aissue+is%3Aclosed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26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6651" y="1888179"/>
            <a:ext cx="342900" cy="356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6651" y="3036984"/>
            <a:ext cx="342900" cy="356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6651" y="4185789"/>
            <a:ext cx="342900" cy="356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76651" y="5352584"/>
            <a:ext cx="342900" cy="356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A25E6C46-B067-4086-91BC-9850C390FDCE}"/>
              </a:ext>
            </a:extLst>
          </p:cNvPr>
          <p:cNvSpPr txBox="1"/>
          <p:nvPr/>
        </p:nvSpPr>
        <p:spPr>
          <a:xfrm>
            <a:off x="1463540" y="1772021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개요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FFD41D17-AA76-4529-BBA2-12B4887D5625}"/>
              </a:ext>
            </a:extLst>
          </p:cNvPr>
          <p:cNvSpPr txBox="1"/>
          <p:nvPr/>
        </p:nvSpPr>
        <p:spPr>
          <a:xfrm>
            <a:off x="1463540" y="2922713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링크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F273817-FC26-4B6A-A6A9-A1FF2D2CC80B}"/>
              </a:ext>
            </a:extLst>
          </p:cNvPr>
          <p:cNvSpPr txBox="1"/>
          <p:nvPr/>
        </p:nvSpPr>
        <p:spPr>
          <a:xfrm>
            <a:off x="1463539" y="4080513"/>
            <a:ext cx="51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프로그래밍 구조</a:t>
            </a:r>
            <a:endParaRPr lang="en-US" altLang="ko-KR" sz="32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0ACDBD4F-CF86-4698-9096-8CF47F59EFE8}"/>
              </a:ext>
            </a:extLst>
          </p:cNvPr>
          <p:cNvSpPr txBox="1"/>
          <p:nvPr/>
        </p:nvSpPr>
        <p:spPr>
          <a:xfrm>
            <a:off x="1463539" y="5238313"/>
            <a:ext cx="324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이슈 해결</a:t>
            </a:r>
          </a:p>
        </p:txBody>
      </p:sp>
    </p:spTree>
    <p:extLst>
      <p:ext uri="{BB962C8B-B14F-4D97-AF65-F5344CB8AC3E}">
        <p14:creationId xmlns:p14="http://schemas.microsoft.com/office/powerpoint/2010/main" val="36001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7944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7C7D-0891-4CC1-88CE-35FA9714CE7D}"/>
              </a:ext>
            </a:extLst>
          </p:cNvPr>
          <p:cNvSpPr txBox="1"/>
          <p:nvPr/>
        </p:nvSpPr>
        <p:spPr>
          <a:xfrm>
            <a:off x="342900" y="1415535"/>
            <a:ext cx="85833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4.27.2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‘</a:t>
            </a:r>
            <a:r>
              <a:rPr lang="ko-KR" altLang="en-US" dirty="0"/>
              <a:t>월드 오브 탱크</a:t>
            </a:r>
            <a:r>
              <a:rPr lang="en-US" altLang="ko-KR" dirty="0"/>
              <a:t>’</a:t>
            </a:r>
            <a:r>
              <a:rPr lang="ko-KR" altLang="en-US" dirty="0"/>
              <a:t>에서 영감을 받은 속도감 있는 </a:t>
            </a:r>
            <a:r>
              <a:rPr lang="en-US" altLang="ko-KR" dirty="0"/>
              <a:t>3D </a:t>
            </a:r>
            <a:r>
              <a:rPr lang="ko-KR" altLang="en-US" dirty="0" err="1"/>
              <a:t>밀리터리</a:t>
            </a:r>
            <a:r>
              <a:rPr lang="en-US" altLang="ko-KR" dirty="0"/>
              <a:t> </a:t>
            </a:r>
            <a:r>
              <a:rPr lang="ko-KR" altLang="en-US" dirty="0"/>
              <a:t>슈팅 게임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UE4</a:t>
            </a:r>
            <a:r>
              <a:rPr lang="ko-KR" altLang="en-US" dirty="0"/>
              <a:t>에서 궤도 차량의 </a:t>
            </a:r>
            <a:r>
              <a:rPr lang="en-US" altLang="ko-KR" dirty="0"/>
              <a:t>Movement Component</a:t>
            </a:r>
            <a:r>
              <a:rPr lang="ko-KR" altLang="en-US" dirty="0"/>
              <a:t>가 없기 때문에 제작에 도전했습니다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실제 탱크의 움직임과 유사하게 구현하는 데 집중하였습니다</a:t>
            </a:r>
            <a:r>
              <a:rPr lang="en-US" altLang="ko-KR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2B0AF1-7312-451D-9E9B-8B54DBAF0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678" b="18678"/>
          <a:stretch/>
        </p:blipFill>
        <p:spPr>
          <a:xfrm>
            <a:off x="518692" y="2790849"/>
            <a:ext cx="8282408" cy="38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링크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AD7DE-B44D-47A7-A905-B1F17DBA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5" y="3734914"/>
            <a:ext cx="7839075" cy="2936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1AAC6-5AB9-4EC4-B727-8F3998DE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5" y="1441153"/>
            <a:ext cx="622448" cy="605361"/>
          </a:xfrm>
          <a:prstGeom prst="rect">
            <a:avLst/>
          </a:prstGeom>
        </p:spPr>
      </p:pic>
      <p:pic>
        <p:nvPicPr>
          <p:cNvPr id="1026" name="Picture 2" descr="구글 스프레드시트] 한번에 연속데이터 채우기">
            <a:extLst>
              <a:ext uri="{FF2B5EF4-FFF2-40B4-BE49-F238E27FC236}">
                <a16:creationId xmlns:a16="http://schemas.microsoft.com/office/drawing/2014/main" id="{35D1C3BA-F222-4F52-BB10-039E6A36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2069969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Korea - YouTube">
            <a:extLst>
              <a:ext uri="{FF2B5EF4-FFF2-40B4-BE49-F238E27FC236}">
                <a16:creationId xmlns:a16="http://schemas.microsoft.com/office/drawing/2014/main" id="{513DCE24-C927-460C-8E65-32BCBE74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2739757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B1A11-1CA2-43F5-9514-D4834CEF015D}"/>
              </a:ext>
            </a:extLst>
          </p:cNvPr>
          <p:cNvSpPr txBox="1"/>
          <p:nvPr/>
        </p:nvSpPr>
        <p:spPr>
          <a:xfrm>
            <a:off x="1543747" y="1550092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6"/>
              </a:rPr>
              <a:t>https://github.com/KitchenGun/UECPP_GetOutOfMyWay-LFS-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042BD-E479-40F6-9BB8-C85CA0ACC244}"/>
              </a:ext>
            </a:extLst>
          </p:cNvPr>
          <p:cNvSpPr txBox="1"/>
          <p:nvPr/>
        </p:nvSpPr>
        <p:spPr>
          <a:xfrm>
            <a:off x="1543747" y="2123451"/>
            <a:ext cx="663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https://docs.google.com/spreadsheets/d/1gXQ5kyxapbA36t3Q-Oi4bWvIGeDicbdTHD2FtUIztnk/edit?usp=sharing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F0D92-03E5-4DF3-B7EA-D7614F99E733}"/>
              </a:ext>
            </a:extLst>
          </p:cNvPr>
          <p:cNvSpPr txBox="1"/>
          <p:nvPr/>
        </p:nvSpPr>
        <p:spPr>
          <a:xfrm>
            <a:off x="1529850" y="2922883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8"/>
              </a:rPr>
              <a:t>https://youtu.be/3r3Iq3yD_GE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827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553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Player_Pawn</a:t>
            </a:r>
            <a:r>
              <a:rPr lang="en-US" altLang="ko-KR" sz="3200" dirty="0">
                <a:solidFill>
                  <a:schemeClr val="accent1"/>
                </a:solidFill>
              </a:rPr>
              <a:t>(Actor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AC2FAD-16EF-4609-8A16-D89045C62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0" t="45320" r="16339" b="13213"/>
          <a:stretch/>
        </p:blipFill>
        <p:spPr>
          <a:xfrm>
            <a:off x="6820371" y="2222131"/>
            <a:ext cx="1833563" cy="648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974E04-40DA-4042-8DEC-CB4AE166D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9" t="31926" r="35113" b="40480"/>
          <a:stretch/>
        </p:blipFill>
        <p:spPr>
          <a:xfrm>
            <a:off x="6820371" y="1043696"/>
            <a:ext cx="1833563" cy="6485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67EC85-273B-4499-88C7-58F397F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96854"/>
            <a:ext cx="34385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B194B-16DA-40D6-BFCC-D5FD9CBA21BB}"/>
              </a:ext>
            </a:extLst>
          </p:cNvPr>
          <p:cNvSpPr txBox="1"/>
          <p:nvPr/>
        </p:nvSpPr>
        <p:spPr>
          <a:xfrm>
            <a:off x="3781424" y="1160242"/>
            <a:ext cx="2750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투사체를 생성할 때 </a:t>
            </a:r>
            <a:r>
              <a:rPr lang="en-US" altLang="ko-KR" sz="1050" dirty="0" err="1"/>
              <a:t>ObjectPooling</a:t>
            </a:r>
            <a:r>
              <a:rPr lang="en-US" altLang="ko-KR" sz="1050" dirty="0"/>
              <a:t> Manager</a:t>
            </a:r>
            <a:r>
              <a:rPr lang="ko-KR" altLang="en-US" sz="1050" dirty="0"/>
              <a:t>에서 재사용가능 오브젝트 확인하고 생성함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C253A-209F-431E-A004-FC23FB3459EE}"/>
              </a:ext>
            </a:extLst>
          </p:cNvPr>
          <p:cNvSpPr txBox="1"/>
          <p:nvPr/>
        </p:nvSpPr>
        <p:spPr>
          <a:xfrm>
            <a:off x="3742236" y="2405804"/>
            <a:ext cx="27500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바퀴 위치에서 </a:t>
            </a:r>
            <a:r>
              <a:rPr lang="en-US" altLang="ko-KR" sz="1050" dirty="0" err="1"/>
              <a:t>LineTrace</a:t>
            </a:r>
            <a:r>
              <a:rPr lang="ko-KR" altLang="en-US" sz="1050" dirty="0"/>
              <a:t>로 지면까지 거리를 측정하고 거리에 맞춰 </a:t>
            </a:r>
            <a:r>
              <a:rPr lang="en-US" altLang="ko-KR" sz="1050" dirty="0"/>
              <a:t>bone</a:t>
            </a:r>
            <a:r>
              <a:rPr lang="ko-KR" altLang="en-US" sz="1050" dirty="0"/>
              <a:t>을 이동하는 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F1A60-A06E-4ADA-AEF3-D090B7FAD5C5}"/>
              </a:ext>
            </a:extLst>
          </p:cNvPr>
          <p:cNvSpPr txBox="1"/>
          <p:nvPr/>
        </p:nvSpPr>
        <p:spPr>
          <a:xfrm>
            <a:off x="3792175" y="3651366"/>
            <a:ext cx="29656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이동</a:t>
            </a:r>
            <a:r>
              <a:rPr lang="en-US" altLang="ko-KR" sz="1050" dirty="0"/>
              <a:t>,</a:t>
            </a:r>
            <a:r>
              <a:rPr lang="ko-KR" altLang="en-US" sz="1050" dirty="0"/>
              <a:t> 선회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포탑</a:t>
            </a:r>
            <a:r>
              <a:rPr lang="ko-KR" altLang="en-US" sz="1050" dirty="0"/>
              <a:t> 회전</a:t>
            </a:r>
            <a:r>
              <a:rPr lang="en-US" altLang="ko-KR" sz="1050" dirty="0"/>
              <a:t>, </a:t>
            </a:r>
            <a:r>
              <a:rPr lang="ko-KR" altLang="en-US" sz="1050" dirty="0"/>
              <a:t>엔진의 출력 연산과 같은 </a:t>
            </a:r>
            <a:endParaRPr lang="en-US" altLang="ko-KR" sz="1050" dirty="0"/>
          </a:p>
          <a:p>
            <a:r>
              <a:rPr lang="ko-KR" altLang="en-US" sz="1050" dirty="0"/>
              <a:t>움직이는 데 필요한 기능을 모아둔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5D8B0F-3C16-493C-9554-0F46D7B495A7}"/>
              </a:ext>
            </a:extLst>
          </p:cNvPr>
          <p:cNvSpPr txBox="1"/>
          <p:nvPr/>
        </p:nvSpPr>
        <p:spPr>
          <a:xfrm>
            <a:off x="3797482" y="4896928"/>
            <a:ext cx="31171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Widget Class</a:t>
            </a:r>
            <a:r>
              <a:rPr lang="ko-KR" altLang="en-US" sz="1050" dirty="0"/>
              <a:t>에 변수를 전달하는 기능과 </a:t>
            </a:r>
            <a:endParaRPr lang="en-US" altLang="ko-KR" sz="1050" dirty="0"/>
          </a:p>
          <a:p>
            <a:r>
              <a:rPr lang="ko-KR" altLang="en-US" sz="1050" dirty="0"/>
              <a:t>플레이어의 상태에 맞게 </a:t>
            </a:r>
            <a:r>
              <a:rPr lang="en-US" altLang="ko-KR" sz="1050" dirty="0"/>
              <a:t>Widget</a:t>
            </a:r>
            <a:r>
              <a:rPr lang="ko-KR" altLang="en-US" sz="1050" dirty="0"/>
              <a:t>을 관리함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A63B4-AB59-44D0-8306-3556C4037ADE}"/>
              </a:ext>
            </a:extLst>
          </p:cNvPr>
          <p:cNvSpPr txBox="1"/>
          <p:nvPr/>
        </p:nvSpPr>
        <p:spPr>
          <a:xfrm>
            <a:off x="3804015" y="6142490"/>
            <a:ext cx="28383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궤도</a:t>
            </a:r>
            <a:r>
              <a:rPr lang="en-US" altLang="ko-KR" sz="1050" dirty="0"/>
              <a:t>, </a:t>
            </a:r>
            <a:r>
              <a:rPr lang="ko-KR" altLang="en-US" sz="1050" dirty="0"/>
              <a:t>주포에 생성되는 </a:t>
            </a:r>
            <a:r>
              <a:rPr lang="en-US" altLang="ko-KR" sz="1050" dirty="0"/>
              <a:t>Particle</a:t>
            </a:r>
            <a:r>
              <a:rPr lang="ko-KR" altLang="en-US" sz="1050" dirty="0"/>
              <a:t>을 재생하거나 멈추는 것을 관리하는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B85FCE-468B-4C6C-930D-33EDB4E9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70" y="3429000"/>
            <a:ext cx="1833563" cy="694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76A8CB-2E4C-41AB-BC91-FAB0CEAC8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370" y="4592742"/>
            <a:ext cx="1833563" cy="8722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FB4DB3-3437-4DE6-B4A2-C755F2F48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369" y="5846503"/>
            <a:ext cx="1833563" cy="8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12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Player_Pawn</a:t>
            </a:r>
            <a:r>
              <a:rPr lang="en-US" altLang="ko-KR" sz="3200" dirty="0">
                <a:solidFill>
                  <a:schemeClr val="accent1"/>
                </a:solidFill>
              </a:rPr>
              <a:t>(Primitive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917295-069C-4DB3-8E54-E0D059F8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" y="1118306"/>
            <a:ext cx="7653202" cy="54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787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05147"/>
            <a:ext cx="608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재활용을 위한 </a:t>
            </a:r>
            <a:r>
              <a:rPr lang="en-US" altLang="ko-KR" sz="3200" dirty="0">
                <a:solidFill>
                  <a:schemeClr val="accent1"/>
                </a:solidFill>
              </a:rPr>
              <a:t>Object Pooling</a:t>
            </a:r>
            <a:r>
              <a:rPr lang="ko-KR" altLang="en-US" sz="3200" dirty="0">
                <a:solidFill>
                  <a:schemeClr val="accent1"/>
                </a:solidFill>
              </a:rPr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594289-210A-4996-9AF0-B93716F1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5" y="2497379"/>
            <a:ext cx="3817285" cy="7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3BFE9-8AAD-4F90-A0AF-BF139E634758}"/>
              </a:ext>
            </a:extLst>
          </p:cNvPr>
          <p:cNvSpPr txBox="1"/>
          <p:nvPr/>
        </p:nvSpPr>
        <p:spPr>
          <a:xfrm>
            <a:off x="781050" y="1098075"/>
            <a:ext cx="7707086" cy="12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Level</a:t>
            </a:r>
            <a:r>
              <a:rPr lang="ko-KR" altLang="en-US" sz="1600" dirty="0"/>
              <a:t>이 넘어가도 </a:t>
            </a:r>
            <a:r>
              <a:rPr lang="en-US" altLang="ko-KR" sz="1600" dirty="0"/>
              <a:t>GC(Garbage Collector)</a:t>
            </a:r>
            <a:r>
              <a:rPr lang="ko-KR" altLang="en-US" sz="1600" dirty="0"/>
              <a:t>에 삭제되지 않는 </a:t>
            </a:r>
            <a:r>
              <a:rPr lang="en-US" altLang="ko-KR" sz="1600" dirty="0"/>
              <a:t>Manager Class</a:t>
            </a:r>
            <a:r>
              <a:rPr lang="ko-KR" altLang="en-US" sz="1600" dirty="0"/>
              <a:t>를 만들기 위해서 </a:t>
            </a:r>
            <a:r>
              <a:rPr lang="en-US" altLang="ko-KR" sz="1600" dirty="0"/>
              <a:t>Game Instance</a:t>
            </a:r>
            <a:r>
              <a:rPr lang="ko-KR" altLang="en-US" sz="1600" dirty="0"/>
              <a:t>에서 </a:t>
            </a:r>
            <a:r>
              <a:rPr lang="en-US" altLang="ko-KR" sz="1600" dirty="0"/>
              <a:t>Object Pooling Manager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TMap</a:t>
            </a:r>
            <a:r>
              <a:rPr lang="ko-KR" altLang="en-US" sz="1600" dirty="0"/>
              <a:t>에 저장하여 필요할 때 빠르게 호출이 가능합니다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ED7B3-AFF2-4352-9F23-76FB04797C1F}"/>
              </a:ext>
            </a:extLst>
          </p:cNvPr>
          <p:cNvSpPr txBox="1"/>
          <p:nvPr/>
        </p:nvSpPr>
        <p:spPr>
          <a:xfrm>
            <a:off x="781049" y="4408791"/>
            <a:ext cx="7295062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객체는 </a:t>
            </a:r>
            <a:r>
              <a:rPr lang="en-US" altLang="ko-KR" sz="1600" dirty="0" err="1"/>
              <a:t>IObjectPooling</a:t>
            </a:r>
            <a:r>
              <a:rPr lang="en-US" altLang="ko-KR" sz="1600" dirty="0"/>
              <a:t> </a:t>
            </a:r>
            <a:r>
              <a:rPr lang="ko-KR" altLang="en-US" sz="1600" dirty="0"/>
              <a:t>인터페이스를 상속받아서 어떤 객체이든 함수를 </a:t>
            </a:r>
            <a:r>
              <a:rPr lang="en-US" altLang="ko-KR" sz="1600" dirty="0"/>
              <a:t>Overriding </a:t>
            </a:r>
            <a:r>
              <a:rPr lang="ko-KR" altLang="en-US" sz="1600" dirty="0"/>
              <a:t>하기만 하면 되는 </a:t>
            </a:r>
            <a:r>
              <a:rPr lang="en-US" altLang="ko-KR" sz="1600" dirty="0"/>
              <a:t>Strategy Pattern</a:t>
            </a:r>
            <a:r>
              <a:rPr lang="ko-KR" altLang="en-US" sz="1600" dirty="0"/>
              <a:t>으로 간단하게 제작하였습니다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70F4B3-E318-428F-8A9E-E213846F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5359139"/>
            <a:ext cx="8278380" cy="1162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1274-3F66-414C-9392-A2859F7D3E69}"/>
              </a:ext>
            </a:extLst>
          </p:cNvPr>
          <p:cNvSpPr txBox="1"/>
          <p:nvPr/>
        </p:nvSpPr>
        <p:spPr>
          <a:xfrm>
            <a:off x="781049" y="3569828"/>
            <a:ext cx="729506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객체들을 </a:t>
            </a:r>
            <a:r>
              <a:rPr lang="en-US" altLang="ko-KR" sz="1600" dirty="0" err="1"/>
              <a:t>TArray</a:t>
            </a:r>
            <a:r>
              <a:rPr lang="en-US" altLang="ko-KR" sz="1600" dirty="0"/>
              <a:t> </a:t>
            </a:r>
            <a:r>
              <a:rPr lang="ko-KR" altLang="en-US" sz="1600" dirty="0"/>
              <a:t>형태로 </a:t>
            </a:r>
            <a:r>
              <a:rPr lang="en-US" altLang="ko-KR" sz="1600" dirty="0"/>
              <a:t>Object Pooling Manger </a:t>
            </a:r>
            <a:r>
              <a:rPr lang="ko-KR" altLang="en-US" sz="1600" dirty="0"/>
              <a:t>객체가 관리하는 구조로</a:t>
            </a:r>
            <a:r>
              <a:rPr lang="en-US" altLang="ko-KR" sz="1600" dirty="0"/>
              <a:t> </a:t>
            </a:r>
            <a:r>
              <a:rPr lang="ko-KR" altLang="en-US" sz="1600" dirty="0"/>
              <a:t>객체의 재활용을 구현하였습니다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36AD885-8EAB-4A0A-8E42-5EC131A7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2718"/>
            <a:ext cx="42005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47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874936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578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세밀한 충돌 처리</a:t>
            </a:r>
            <a:r>
              <a:rPr lang="en-US" altLang="ko-KR" sz="3200" dirty="0">
                <a:solidFill>
                  <a:schemeClr val="accent1"/>
                </a:solidFill>
              </a:rPr>
              <a:t>(</a:t>
            </a:r>
            <a:r>
              <a:rPr lang="en-US" altLang="ko-KR" sz="3200" dirty="0" err="1">
                <a:solidFill>
                  <a:schemeClr val="accent1"/>
                </a:solidFill>
              </a:rPr>
              <a:t>Overlap+LineTrace</a:t>
            </a:r>
            <a:r>
              <a:rPr lang="en-US" altLang="ko-KR" sz="3200" dirty="0">
                <a:solidFill>
                  <a:schemeClr val="accent1"/>
                </a:solidFill>
              </a:rPr>
              <a:t>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9FAEB-053C-4DE8-A910-9B46126D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8" y="955279"/>
            <a:ext cx="2115137" cy="1390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3D7055-5E7B-4FD9-9F78-C2FDA195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8" y="2699163"/>
            <a:ext cx="2115137" cy="1392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10C806-95F8-4FA4-B1DB-BB18BA69BFF7}"/>
              </a:ext>
            </a:extLst>
          </p:cNvPr>
          <p:cNvSpPr txBox="1"/>
          <p:nvPr/>
        </p:nvSpPr>
        <p:spPr>
          <a:xfrm>
            <a:off x="827314" y="4459942"/>
            <a:ext cx="7924599" cy="230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물리적 충돌 효과 없이 정확한 </a:t>
            </a:r>
            <a:r>
              <a:rPr lang="en-US" altLang="ko-KR" sz="1600" dirty="0" err="1"/>
              <a:t>ImpactPoint</a:t>
            </a:r>
            <a:r>
              <a:rPr lang="ko-KR" altLang="en-US" sz="1600" dirty="0"/>
              <a:t>의 정보가 필요해서 </a:t>
            </a:r>
            <a:r>
              <a:rPr lang="en-US" altLang="ko-KR" sz="1600" dirty="0"/>
              <a:t>Hit </a:t>
            </a:r>
            <a:r>
              <a:rPr lang="ko-KR" altLang="en-US" sz="1600" dirty="0"/>
              <a:t>충돌 대신에 </a:t>
            </a:r>
            <a:r>
              <a:rPr lang="en-US" altLang="ko-KR" sz="1600" dirty="0"/>
              <a:t>Overlap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충돌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LineTrace</a:t>
            </a:r>
            <a:r>
              <a:rPr lang="en-US" altLang="ko-KR" sz="1600" dirty="0"/>
              <a:t> </a:t>
            </a:r>
            <a:r>
              <a:rPr lang="ko-KR" altLang="en-US" sz="1600" dirty="0"/>
              <a:t>방식을 사용하여 구현하였습니다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포탄과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을 충돌 판정으로 정확한 좌표를 찾아냄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해당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의 좌표를 원점으로 충돌 면적의 방향 벡터를 얻어냄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Acos</a:t>
            </a:r>
            <a:r>
              <a:rPr lang="ko-KR" altLang="en-US" sz="1600" dirty="0"/>
              <a:t>으로 입사각을 구하고 입사각을 토대로 도탄 여부를 판정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TakeDamage</a:t>
            </a:r>
            <a:r>
              <a:rPr lang="en-US" altLang="ko-KR" sz="1600" dirty="0"/>
              <a:t> </a:t>
            </a:r>
            <a:r>
              <a:rPr lang="ko-KR" altLang="en-US" sz="1600" dirty="0"/>
              <a:t>함수로 결정된 데미지 전달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51BF6F-6D65-470B-BC2B-3379236C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69" y="916405"/>
            <a:ext cx="1597149" cy="298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0DE1C-E436-4F54-9792-86449160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06" y="916406"/>
            <a:ext cx="1597523" cy="2980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BCFB12-8A59-4801-91C8-F2EBF72C1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098" y="2699163"/>
            <a:ext cx="2683020" cy="1392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BC8D64-8548-4E7C-B8B0-765F0B3C1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098" y="1013017"/>
            <a:ext cx="2809809" cy="13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7646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LandScape</a:t>
            </a:r>
            <a:r>
              <a:rPr lang="ko-KR" altLang="en-US" sz="3200" dirty="0">
                <a:solidFill>
                  <a:schemeClr val="accent1"/>
                </a:solidFill>
              </a:rPr>
              <a:t>로 지형 제작 </a:t>
            </a:r>
            <a:r>
              <a:rPr lang="en-US" altLang="ko-KR" sz="3200" dirty="0">
                <a:solidFill>
                  <a:schemeClr val="accent1"/>
                </a:solidFill>
              </a:rPr>
              <a:t>+ Destructible Mesh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20748B-7B24-42FA-94E6-227F7608B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6" r="22679" b="-1"/>
          <a:stretch/>
        </p:blipFill>
        <p:spPr>
          <a:xfrm>
            <a:off x="468230" y="1058865"/>
            <a:ext cx="3967267" cy="3024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1201783" y="4464691"/>
            <a:ext cx="696873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  </a:t>
            </a:r>
            <a:r>
              <a:rPr lang="en-US" altLang="ko-KR" sz="1600" dirty="0"/>
              <a:t>Landscape</a:t>
            </a:r>
            <a:r>
              <a:rPr lang="ko-KR" altLang="en-US" sz="1600" dirty="0"/>
              <a:t>에서 침식 </a:t>
            </a:r>
            <a:r>
              <a:rPr lang="ko-KR" altLang="en-US" sz="1600" dirty="0" err="1"/>
              <a:t>브러쉬를</a:t>
            </a:r>
            <a:r>
              <a:rPr lang="ko-KR" altLang="en-US" sz="1600" dirty="0"/>
              <a:t> 사용하여서 사막의 사구 느낌을 주고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난색 계열의 색상으로 강하게 내리쬐는 사막의 느낌을 주었습니다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 정적인 </a:t>
            </a:r>
            <a:r>
              <a:rPr lang="ko-KR" altLang="en-US" sz="1600" dirty="0" err="1"/>
              <a:t>맵보다는</a:t>
            </a:r>
            <a:r>
              <a:rPr lang="ko-KR" altLang="en-US" sz="1600" dirty="0"/>
              <a:t> 전투로 지형이 변화하는 것을 의도하여서 장애물에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Destructible Mesh</a:t>
            </a:r>
            <a:r>
              <a:rPr lang="ko-KR" altLang="en-US" sz="1600" dirty="0"/>
              <a:t>를 사용해서 변화하는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레벨 디자인하였습니다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C9A4C1-418E-4B5E-A524-14B1D3CBF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1"/>
          <a:stretch/>
        </p:blipFill>
        <p:spPr>
          <a:xfrm>
            <a:off x="4571999" y="1058869"/>
            <a:ext cx="4376541" cy="30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</TotalTime>
  <Words>494</Words>
  <Application>Microsoft Office PowerPoint</Application>
  <PresentationFormat>화면 슬라이드 쇼(4:3)</PresentationFormat>
  <Paragraphs>68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Calibri</vt:lpstr>
      <vt:lpstr>Arial</vt:lpstr>
      <vt:lpstr>Wingdings</vt:lpstr>
      <vt:lpstr>KoPub돋움체 Light</vt:lpstr>
      <vt:lpstr>맑은 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Kang Keon</cp:lastModifiedBy>
  <cp:revision>40</cp:revision>
  <dcterms:created xsi:type="dcterms:W3CDTF">2015-01-21T11:35:38Z</dcterms:created>
  <dcterms:modified xsi:type="dcterms:W3CDTF">2022-04-28T18:42:32Z</dcterms:modified>
</cp:coreProperties>
</file>